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2" r:id="rId4"/>
    <p:sldId id="271" r:id="rId5"/>
    <p:sldId id="270" r:id="rId6"/>
    <p:sldId id="269" r:id="rId7"/>
    <p:sldId id="268" r:id="rId8"/>
    <p:sldId id="267" r:id="rId9"/>
    <p:sldId id="266" r:id="rId10"/>
    <p:sldId id="265" r:id="rId11"/>
    <p:sldId id="264" r:id="rId12"/>
    <p:sldId id="263" r:id="rId13"/>
    <p:sldId id="262" r:id="rId14"/>
    <p:sldId id="261" r:id="rId15"/>
    <p:sldId id="260" r:id="rId16"/>
    <p:sldId id="259" r:id="rId17"/>
    <p:sldId id="258" r:id="rId18"/>
  </p:sldIdLst>
  <p:sldSz cx="14392275" cy="7200900"/>
  <p:notesSz cx="6858000" cy="9144000"/>
  <p:defaultTextStyle>
    <a:defPPr>
      <a:defRPr lang="zh-CN"/>
    </a:defPPr>
    <a:lvl1pPr marL="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1pPr>
    <a:lvl2pPr marL="518236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2pPr>
    <a:lvl3pPr marL="1036472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3pPr>
    <a:lvl4pPr marL="1554709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4pPr>
    <a:lvl5pPr marL="2072945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5pPr>
    <a:lvl6pPr marL="2591181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6pPr>
    <a:lvl7pPr marL="3109417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7pPr>
    <a:lvl8pPr marL="3627653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8pPr>
    <a:lvl9pPr marL="414589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74734B-3801-416F-AA64-F101F69F3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035" y="1178481"/>
            <a:ext cx="10794206" cy="250698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5D6608-C9C4-4614-B0F5-35FBE4234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9035" y="3782140"/>
            <a:ext cx="10794206" cy="1738550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042A2B-4E38-4234-975B-E2F1AB2E7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2021.12.27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A6159B-E788-45DC-9FF7-901D1279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C20818-9389-4AB4-B71B-1B871C2FB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091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EEB327-BCB5-408A-8887-AA787A416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F2FB71-4B50-4158-938C-59205FE9F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5A7C68-3466-40EE-8E0A-A580BE86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2021.12.27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0CEAC8-E54E-4E81-8A69-F09EA778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D0BF85-7A4B-44C1-96CE-48D90C97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05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F2171BB-6D7E-4C6A-9899-65A106D975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99472" y="383381"/>
            <a:ext cx="3103334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F8B54A-8719-47E7-85FC-961261874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89469" y="383381"/>
            <a:ext cx="9130099" cy="61024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820C48-D558-4C7B-B798-F506A59B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2021.12.27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85F8DC-9D1E-48C7-8CCC-E0F1F0FA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F00DF1-96CF-4A67-9E5D-36F1328A6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288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6D24E7-CA27-4EBA-A058-AB8FDABD6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03241F-0E4B-49F3-BC37-4954A8624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715939-F586-4A86-B81B-BCBDFFE16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2021.12.27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8008AC-68A0-42CB-A28C-F7BF4855E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B284FF-AC60-4765-A8AD-D13A8D6B0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89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D0F1C6-0696-4708-93CA-B71DA1171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973" y="1795225"/>
            <a:ext cx="12413337" cy="299537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671A44-59BC-4B74-8DCF-CB4DF7C24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1973" y="4818937"/>
            <a:ext cx="12413337" cy="1575196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86F142-0813-4C99-B5D5-D3154D94F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2021.12.27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209E59-21A3-4A10-879E-96864B3F3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745ED6-C936-4E01-A9D9-B7243443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490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022837-E032-493B-B5F2-78C24C0CF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6825E-D3F0-400D-8A8A-52E86C94B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6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03DDE-5AA5-4FA1-87ED-A29CFB4AC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608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A37154-D2DB-44A8-A10A-AC457C406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2021.12.27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C8CDB3-D539-43F5-95F0-066971729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39D1BB-1FE2-4320-B3C8-F82FF709A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4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C77F1-9B8E-49B0-B184-678E3373D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383382"/>
            <a:ext cx="12413337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1A1C9F-90AA-4222-8C39-872E64F60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1344" y="1765221"/>
            <a:ext cx="6088606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72579F-BF6A-4A4F-9AC9-AE2D608DB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1344" y="2630329"/>
            <a:ext cx="6088606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7E76CC-B2B7-4162-8C4C-6E71D24494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86089" y="1765221"/>
            <a:ext cx="6118591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1A845C0-1D39-45AD-A68A-0814C4C29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86089" y="2630329"/>
            <a:ext cx="6118591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164935D-C534-48F0-8558-D54868979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2021.12.27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BCE485B-7D12-4EC7-AAAA-7795E8F44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3AE81DD-73B5-4790-B2D6-A14A6FA03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246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1F76AE-0A50-4DC0-93BB-585B73CED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BAA096E-FCA7-4491-B9B1-3EFA6AE23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2021.12.27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EC2EA-0BDE-4B72-A953-BCB9E6BEC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8A908B-39C3-48DD-8D2E-C9C27A3A6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584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E32D484-4432-4D68-8ABB-879F10D89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2021.12.27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D07EFA9-B0A3-49FF-BCD4-42155FD9C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296FAF-5433-4BEF-8360-AD73AC58F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431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8DCFF-2A37-43FD-BB28-CC1C1E72C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EF5525-D4A5-4D3F-8AE5-7C841A09F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A7B1AF-BFBB-440B-B07F-060CF333D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2599EC-D68F-433A-A57D-8FEB020E0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2021.12.27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B99B11-0F34-48C8-ADF8-11B1CA3B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1DB7C6-2ED4-47E4-B511-7295E6536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427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26F94-0008-426B-9F59-170A3BB46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2086E44-F778-406D-BD40-E1205DED5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C95A05-0D95-46E0-9E8C-72260D188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FC40D0-57B7-4E13-8B53-25E1AE801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2021.12.27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030253-8DB4-440B-8517-2767090B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2D63F3-9CC1-414A-AEA4-7EE42739D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690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667A8FA-6BC6-4017-9637-AA8A12A3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69" y="383382"/>
            <a:ext cx="12413337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3D7C4B-C212-42B5-8CC2-B8A0EB6B6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69" y="1916906"/>
            <a:ext cx="12413337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92CCD2-B792-4BC2-823C-CAF6E438EB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9469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6A051-8D23-457B-983C-2D588DCFE1A0}" type="datetimeFigureOut">
              <a:rPr lang="zh-CN" altLang="en-US" smtClean="0"/>
              <a:t>2021.12.27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0160E4-481F-4315-A94D-46E41E7D1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7441" y="6674168"/>
            <a:ext cx="4857393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017A36-4BFA-4D82-B834-212803231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64544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71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AE646C6-7246-454E-849D-BAFD74B16D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196328" cy="7200900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B6ABB29F-8711-4F62-AFFB-DAF09AB4C4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375" y="0"/>
            <a:ext cx="7200900" cy="7200900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800EB20D-BD42-42F4-9B58-ECB2E25FB420}"/>
              </a:ext>
            </a:extLst>
          </p:cNvPr>
          <p:cNvSpPr txBox="1"/>
          <p:nvPr/>
        </p:nvSpPr>
        <p:spPr>
          <a:xfrm>
            <a:off x="1966948" y="1621972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马利的朋友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0E99B5E2-D70F-41FB-A31F-66FBFCC3610A}"/>
              </a:ext>
            </a:extLst>
          </p:cNvPr>
          <p:cNvSpPr txBox="1"/>
          <p:nvPr/>
        </p:nvSpPr>
        <p:spPr>
          <a:xfrm>
            <a:off x="1231643" y="323790"/>
            <a:ext cx="47280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i-FI" altLang="zh-CN" sz="2000" dirty="0"/>
              <a:t>Rujeko Moyo </a:t>
            </a:r>
            <a:r>
              <a:rPr lang="en-US" altLang="zh-CN" sz="2000" dirty="0"/>
              <a:t>·</a:t>
            </a:r>
            <a:r>
              <a:rPr lang="fi-FI" altLang="zh-CN" sz="2000" dirty="0"/>
              <a:t> Ellen Heydenrych </a:t>
            </a:r>
            <a:r>
              <a:rPr lang="en-US" altLang="zh-CN" sz="2000" dirty="0"/>
              <a:t>· </a:t>
            </a:r>
            <a:r>
              <a:rPr lang="fi-FI" altLang="zh-CN" sz="2000" dirty="0"/>
              <a:t>RJ Palmer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658108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6B9A58E-B3CF-4A2F-A6B5-D6E6C405DD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4A6F13C-129E-4D0A-8777-8A2EA2938E9C}"/>
              </a:ext>
            </a:extLst>
          </p:cNvPr>
          <p:cNvSpPr txBox="1"/>
          <p:nvPr/>
        </p:nvSpPr>
        <p:spPr>
          <a:xfrm>
            <a:off x="772886" y="696686"/>
            <a:ext cx="3907972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他们做了泥巴馅饼和蛋糕，甚至还做了泥巴饼干。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60C4096-B14F-49E3-95A2-AA1952B4A593}"/>
              </a:ext>
            </a:extLst>
          </p:cNvPr>
          <p:cNvSpPr txBox="1"/>
          <p:nvPr/>
        </p:nvSpPr>
        <p:spPr>
          <a:xfrm>
            <a:off x="11168743" y="783772"/>
            <a:ext cx="2646878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马利玩得很开心。</a:t>
            </a:r>
          </a:p>
        </p:txBody>
      </p:sp>
    </p:spTree>
    <p:extLst>
      <p:ext uri="{BB962C8B-B14F-4D97-AF65-F5344CB8AC3E}">
        <p14:creationId xmlns:p14="http://schemas.microsoft.com/office/powerpoint/2010/main" val="40161070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1CE4A68-689B-4866-8A53-583EEA1B56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6FB2F36-BA34-4652-B751-4A7F1B158DCD}"/>
              </a:ext>
            </a:extLst>
          </p:cNvPr>
          <p:cNvSpPr txBox="1"/>
          <p:nvPr/>
        </p:nvSpPr>
        <p:spPr>
          <a:xfrm>
            <a:off x="772887" y="1458685"/>
            <a:ext cx="2122714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莱塞迪又来了。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她教马利玩抓石子。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8E5CD56-A874-4CCA-98F9-A4211F420F31}"/>
              </a:ext>
            </a:extLst>
          </p:cNvPr>
          <p:cNvSpPr txBox="1"/>
          <p:nvPr/>
        </p:nvSpPr>
        <p:spPr>
          <a:xfrm>
            <a:off x="8357897" y="794657"/>
            <a:ext cx="5109091" cy="11413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马利一开始不太会丢石子、接石子。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但玩着玩着，他便会了。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CE337-BFCC-4EE0-A45A-8EFD79E9439D}"/>
              </a:ext>
            </a:extLst>
          </p:cNvPr>
          <p:cNvSpPr txBox="1"/>
          <p:nvPr/>
        </p:nvSpPr>
        <p:spPr>
          <a:xfrm>
            <a:off x="11179629" y="5431972"/>
            <a:ext cx="2646878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马利玩得很开心。</a:t>
            </a:r>
          </a:p>
        </p:txBody>
      </p:sp>
    </p:spTree>
    <p:extLst>
      <p:ext uri="{BB962C8B-B14F-4D97-AF65-F5344CB8AC3E}">
        <p14:creationId xmlns:p14="http://schemas.microsoft.com/office/powerpoint/2010/main" val="22410089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4DBEF56-4045-419B-8DF6-E160FA358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4B9EC81-76ED-485C-BCF0-31EC1392CCF3}"/>
              </a:ext>
            </a:extLst>
          </p:cNvPr>
          <p:cNvSpPr txBox="1"/>
          <p:nvPr/>
        </p:nvSpPr>
        <p:spPr>
          <a:xfrm>
            <a:off x="7196137" y="1644786"/>
            <a:ext cx="4093028" cy="3911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马利接着向莱塞迪展示怎么折纸飞机。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他们在房间里跑来跑去，“嗖嗖嗖”地飞飞机。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看！他们笑得多开心。</a:t>
            </a:r>
          </a:p>
        </p:txBody>
      </p:sp>
    </p:spTree>
    <p:extLst>
      <p:ext uri="{BB962C8B-B14F-4D97-AF65-F5344CB8AC3E}">
        <p14:creationId xmlns:p14="http://schemas.microsoft.com/office/powerpoint/2010/main" val="2095626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0B4DD38-2C56-4DF7-97AA-A5D8639E8F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60DD619-38B2-42A8-A053-429285E67254}"/>
              </a:ext>
            </a:extLst>
          </p:cNvPr>
          <p:cNvSpPr txBox="1"/>
          <p:nvPr/>
        </p:nvSpPr>
        <p:spPr>
          <a:xfrm>
            <a:off x="1665515" y="805543"/>
            <a:ext cx="2339102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马利问莱塞迪：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7DC7D5B-4CD2-45E5-8AE1-5019D1A2133F}"/>
              </a:ext>
            </a:extLst>
          </p:cNvPr>
          <p:cNvSpPr txBox="1"/>
          <p:nvPr/>
        </p:nvSpPr>
        <p:spPr>
          <a:xfrm>
            <a:off x="4463143" y="2188029"/>
            <a:ext cx="2057400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“明天我能去你家玩吗？”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C717923-35A4-477F-A3C8-06EC81755F2B}"/>
              </a:ext>
            </a:extLst>
          </p:cNvPr>
          <p:cNvSpPr txBox="1"/>
          <p:nvPr/>
        </p:nvSpPr>
        <p:spPr>
          <a:xfrm>
            <a:off x="8262256" y="2079171"/>
            <a:ext cx="1672253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“当然啦！”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A0AC842-5E6F-4C9F-ADB3-47A16FD69740}"/>
              </a:ext>
            </a:extLst>
          </p:cNvPr>
          <p:cNvSpPr txBox="1"/>
          <p:nvPr/>
        </p:nvSpPr>
        <p:spPr>
          <a:xfrm>
            <a:off x="9098382" y="5323114"/>
            <a:ext cx="2031325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莱塞迪笑了。</a:t>
            </a:r>
          </a:p>
        </p:txBody>
      </p:sp>
    </p:spTree>
    <p:extLst>
      <p:ext uri="{BB962C8B-B14F-4D97-AF65-F5344CB8AC3E}">
        <p14:creationId xmlns:p14="http://schemas.microsoft.com/office/powerpoint/2010/main" val="10303125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1768F09-D60D-4174-BE4D-05312A974E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575ECFF-F33C-419B-AD53-5BD65EA4637D}"/>
              </a:ext>
            </a:extLst>
          </p:cNvPr>
          <p:cNvSpPr txBox="1"/>
          <p:nvPr/>
        </p:nvSpPr>
        <p:spPr>
          <a:xfrm>
            <a:off x="8273144" y="3029781"/>
            <a:ext cx="4811486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第二天，马利匆匆忙忙吃完粥后，便带着小车出门了。</a:t>
            </a:r>
          </a:p>
        </p:txBody>
      </p:sp>
    </p:spTree>
    <p:extLst>
      <p:ext uri="{BB962C8B-B14F-4D97-AF65-F5344CB8AC3E}">
        <p14:creationId xmlns:p14="http://schemas.microsoft.com/office/powerpoint/2010/main" val="2144752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8E6B29B-DBD4-410E-910E-96B30B54B9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414A77D-3C5D-4305-A77D-3BF22BB4BC4A}"/>
              </a:ext>
            </a:extLst>
          </p:cNvPr>
          <p:cNvSpPr txBox="1"/>
          <p:nvPr/>
        </p:nvSpPr>
        <p:spPr>
          <a:xfrm>
            <a:off x="2209800" y="1926772"/>
            <a:ext cx="2287806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“你要去哪儿？”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F3C2A43-D222-44A3-839B-9D4FE054537E}"/>
              </a:ext>
            </a:extLst>
          </p:cNvPr>
          <p:cNvSpPr txBox="1"/>
          <p:nvPr/>
        </p:nvSpPr>
        <p:spPr>
          <a:xfrm>
            <a:off x="5007428" y="3600450"/>
            <a:ext cx="1415772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婆婆问。</a:t>
            </a:r>
          </a:p>
        </p:txBody>
      </p:sp>
    </p:spTree>
    <p:extLst>
      <p:ext uri="{BB962C8B-B14F-4D97-AF65-F5344CB8AC3E}">
        <p14:creationId xmlns:p14="http://schemas.microsoft.com/office/powerpoint/2010/main" val="26557812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401EF80-A73C-4E85-B152-8319D79F5C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1EFC12B-4F86-4D19-B5E4-8EDD9E36D820}"/>
              </a:ext>
            </a:extLst>
          </p:cNvPr>
          <p:cNvSpPr txBox="1"/>
          <p:nvPr/>
        </p:nvSpPr>
        <p:spPr>
          <a:xfrm>
            <a:off x="3287486" y="1273629"/>
            <a:ext cx="3211135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“我出去找莱塞迪玩！”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8B85600-D9EB-44BB-AF96-9E41AF731C66}"/>
              </a:ext>
            </a:extLst>
          </p:cNvPr>
          <p:cNvSpPr txBox="1"/>
          <p:nvPr/>
        </p:nvSpPr>
        <p:spPr>
          <a:xfrm>
            <a:off x="5018315" y="2838547"/>
            <a:ext cx="2339102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马利笑着回答。</a:t>
            </a:r>
          </a:p>
        </p:txBody>
      </p:sp>
    </p:spTree>
    <p:extLst>
      <p:ext uri="{BB962C8B-B14F-4D97-AF65-F5344CB8AC3E}">
        <p14:creationId xmlns:p14="http://schemas.microsoft.com/office/powerpoint/2010/main" val="2898745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D1395A0-8A77-4C4F-8A7A-03D9D1A5FC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107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B413AA6-2AA8-474A-A016-912575BFE8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137" y="0"/>
            <a:ext cx="7200900" cy="72009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B495EE3-458A-49E5-834A-90DA94AA19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63" y="0"/>
            <a:ext cx="7200900" cy="72009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7C35FC1-7BBE-413D-ABE4-C5FF435D1B71}"/>
              </a:ext>
            </a:extLst>
          </p:cNvPr>
          <p:cNvSpPr txBox="1"/>
          <p:nvPr/>
        </p:nvSpPr>
        <p:spPr>
          <a:xfrm>
            <a:off x="9165371" y="587829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马利的朋友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1E324BF-ACBB-4B35-ADA4-D8671F107C66}"/>
              </a:ext>
            </a:extLst>
          </p:cNvPr>
          <p:cNvSpPr txBox="1"/>
          <p:nvPr/>
        </p:nvSpPr>
        <p:spPr>
          <a:xfrm>
            <a:off x="9934812" y="1775822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这本书属于</a:t>
            </a:r>
          </a:p>
        </p:txBody>
      </p:sp>
    </p:spTree>
    <p:extLst>
      <p:ext uri="{BB962C8B-B14F-4D97-AF65-F5344CB8AC3E}">
        <p14:creationId xmlns:p14="http://schemas.microsoft.com/office/powerpoint/2010/main" val="3865294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0796D97-C0A6-468B-AC8D-E9A0F6EF16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296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536ED4C-2302-493D-A7A0-F24606B4A5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0D15D7B-4823-4E9B-BDFC-02FA06845EBA}"/>
              </a:ext>
            </a:extLst>
          </p:cNvPr>
          <p:cNvSpPr txBox="1"/>
          <p:nvPr/>
        </p:nvSpPr>
        <p:spPr>
          <a:xfrm>
            <a:off x="9165371" y="1611086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马利的朋友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5943220-E8D6-4A9F-B22F-EC62A1D360B0}"/>
              </a:ext>
            </a:extLst>
          </p:cNvPr>
          <p:cNvSpPr txBox="1"/>
          <p:nvPr/>
        </p:nvSpPr>
        <p:spPr>
          <a:xfrm>
            <a:off x="8432542" y="206112"/>
            <a:ext cx="47280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i-FI" altLang="zh-CN" sz="2000" dirty="0"/>
              <a:t>Rujeko Moyo </a:t>
            </a:r>
            <a:r>
              <a:rPr lang="en-US" altLang="zh-CN" sz="2000" dirty="0"/>
              <a:t>·</a:t>
            </a:r>
            <a:r>
              <a:rPr lang="fi-FI" altLang="zh-CN" sz="2000" dirty="0"/>
              <a:t> Ellen Heydenrych </a:t>
            </a:r>
            <a:r>
              <a:rPr lang="en-US" altLang="zh-CN" sz="2000" dirty="0"/>
              <a:t>· </a:t>
            </a:r>
            <a:r>
              <a:rPr lang="fi-FI" altLang="zh-CN" sz="2000" dirty="0"/>
              <a:t>RJ Palmer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20386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D382ADF-0A91-4BB5-842D-3F77658D97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CF61C33-F09F-41B0-8D58-2CAA12206E4E}"/>
              </a:ext>
            </a:extLst>
          </p:cNvPr>
          <p:cNvSpPr txBox="1"/>
          <p:nvPr/>
        </p:nvSpPr>
        <p:spPr>
          <a:xfrm>
            <a:off x="3255094" y="1890113"/>
            <a:ext cx="3375251" cy="3911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马利喜欢自己玩飞机。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他想成为一名飞行员，在房间里把纸飞机“嗖嗖嗖”地飞来飞去。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b="1" dirty="0"/>
              <a:t>嗖！嗖！嗖！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DD208BB-20A0-46D5-9AD9-9C90BA545B9A}"/>
              </a:ext>
            </a:extLst>
          </p:cNvPr>
          <p:cNvSpPr txBox="1"/>
          <p:nvPr/>
        </p:nvSpPr>
        <p:spPr>
          <a:xfrm>
            <a:off x="7196137" y="0"/>
            <a:ext cx="4441902" cy="3357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还想做一名的士司机，在院子里牵着小车“呼呼呼”地跑来跑去。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b="1" dirty="0"/>
              <a:t>嘀！嘀！嘀！</a:t>
            </a:r>
            <a:endParaRPr lang="en-US" altLang="zh-CN" sz="2400" b="1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马利从未出门和其他小朋友玩。</a:t>
            </a:r>
          </a:p>
        </p:txBody>
      </p:sp>
    </p:spTree>
    <p:extLst>
      <p:ext uri="{BB962C8B-B14F-4D97-AF65-F5344CB8AC3E}">
        <p14:creationId xmlns:p14="http://schemas.microsoft.com/office/powerpoint/2010/main" val="1902297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18950F8-8D36-4129-BBF8-7969F9BB8B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713C6A8-E670-4A15-BDCA-7E87B97AEC03}"/>
              </a:ext>
            </a:extLst>
          </p:cNvPr>
          <p:cNvSpPr txBox="1"/>
          <p:nvPr/>
        </p:nvSpPr>
        <p:spPr>
          <a:xfrm>
            <a:off x="8436429" y="337457"/>
            <a:ext cx="1415772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婆婆说：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BE6EE8E-7FD9-4651-A439-179A6D06F46E}"/>
              </a:ext>
            </a:extLst>
          </p:cNvPr>
          <p:cNvSpPr txBox="1"/>
          <p:nvPr/>
        </p:nvSpPr>
        <p:spPr>
          <a:xfrm>
            <a:off x="9437915" y="1807028"/>
            <a:ext cx="3722914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“马利，出去和别的小朋友一起踢足球吧！”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3083A70-8072-4574-AE0D-BC49A1CA6E3E}"/>
              </a:ext>
            </a:extLst>
          </p:cNvPr>
          <p:cNvSpPr txBox="1"/>
          <p:nvPr/>
        </p:nvSpPr>
        <p:spPr>
          <a:xfrm>
            <a:off x="11129843" y="4252534"/>
            <a:ext cx="3262432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但马利玩得并不开心。</a:t>
            </a:r>
          </a:p>
        </p:txBody>
      </p:sp>
    </p:spTree>
    <p:extLst>
      <p:ext uri="{BB962C8B-B14F-4D97-AF65-F5344CB8AC3E}">
        <p14:creationId xmlns:p14="http://schemas.microsoft.com/office/powerpoint/2010/main" val="3883724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6F94A84-17CF-4547-AA4F-FDDAFD29B0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78D9564-6DC4-441E-8A7B-646525E789CE}"/>
              </a:ext>
            </a:extLst>
          </p:cNvPr>
          <p:cNvSpPr txBox="1"/>
          <p:nvPr/>
        </p:nvSpPr>
        <p:spPr>
          <a:xfrm>
            <a:off x="1240971" y="598714"/>
            <a:ext cx="1415772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婆婆说：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285B9BF-668A-48E3-BF64-2A7948C70707}"/>
              </a:ext>
            </a:extLst>
          </p:cNvPr>
          <p:cNvSpPr txBox="1"/>
          <p:nvPr/>
        </p:nvSpPr>
        <p:spPr>
          <a:xfrm>
            <a:off x="1240971" y="2634343"/>
            <a:ext cx="3788229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“马利，看！小朋友们正在玩排球，出去玩吧！”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AB5ADBD-216B-49A9-923B-477A5BB08A4A}"/>
              </a:ext>
            </a:extLst>
          </p:cNvPr>
          <p:cNvSpPr txBox="1"/>
          <p:nvPr/>
        </p:nvSpPr>
        <p:spPr>
          <a:xfrm>
            <a:off x="10297885" y="5214258"/>
            <a:ext cx="3418114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马利又去了。但还是玩得不开心。</a:t>
            </a:r>
          </a:p>
        </p:txBody>
      </p:sp>
    </p:spTree>
    <p:extLst>
      <p:ext uri="{BB962C8B-B14F-4D97-AF65-F5344CB8AC3E}">
        <p14:creationId xmlns:p14="http://schemas.microsoft.com/office/powerpoint/2010/main" val="2956223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A936C30-4E82-4F4E-9A68-00AA9CEBE5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5EDCD7D-A8F6-4A9B-A2D1-858839245B3F}"/>
              </a:ext>
            </a:extLst>
          </p:cNvPr>
          <p:cNvSpPr txBox="1"/>
          <p:nvPr/>
        </p:nvSpPr>
        <p:spPr>
          <a:xfrm>
            <a:off x="7859486" y="337457"/>
            <a:ext cx="2339102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婆婆又试了试：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BEB9501-2759-4AA9-BB67-761B5633521B}"/>
              </a:ext>
            </a:extLst>
          </p:cNvPr>
          <p:cNvSpPr txBox="1"/>
          <p:nvPr/>
        </p:nvSpPr>
        <p:spPr>
          <a:xfrm>
            <a:off x="8458200" y="2079171"/>
            <a:ext cx="3842657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“马利，出去和其他小朋友们玩气球吧！”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939AEF1-608E-4947-AC26-B4BDE188D5EC}"/>
              </a:ext>
            </a:extLst>
          </p:cNvPr>
          <p:cNvSpPr txBox="1"/>
          <p:nvPr/>
        </p:nvSpPr>
        <p:spPr>
          <a:xfrm>
            <a:off x="8458200" y="4628415"/>
            <a:ext cx="3298372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马利再试了试。但还是玩得不开心。</a:t>
            </a:r>
          </a:p>
        </p:txBody>
      </p:sp>
    </p:spTree>
    <p:extLst>
      <p:ext uri="{BB962C8B-B14F-4D97-AF65-F5344CB8AC3E}">
        <p14:creationId xmlns:p14="http://schemas.microsoft.com/office/powerpoint/2010/main" val="1580406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E4B814A-5295-4294-A8BC-F0E4226334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3084FCA-7B03-4769-B156-C1D70929AB02}"/>
              </a:ext>
            </a:extLst>
          </p:cNvPr>
          <p:cNvSpPr txBox="1"/>
          <p:nvPr/>
        </p:nvSpPr>
        <p:spPr>
          <a:xfrm>
            <a:off x="642256" y="631371"/>
            <a:ext cx="2339102" cy="16953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忽然有人敲门。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b="1" dirty="0"/>
              <a:t>咚！咚！咚！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F514E7-92E4-433E-B241-9502AE2C9996}"/>
              </a:ext>
            </a:extLst>
          </p:cNvPr>
          <p:cNvSpPr txBox="1"/>
          <p:nvPr/>
        </p:nvSpPr>
        <p:spPr>
          <a:xfrm>
            <a:off x="10580914" y="1644786"/>
            <a:ext cx="3428999" cy="3911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是隔壁的莱塞迪来玩。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马利很害羞，不知道怎么和莱塞迪一起玩。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莱塞迪问马利想不想用泥巴做馅饼和蛋糕。</a:t>
            </a:r>
          </a:p>
        </p:txBody>
      </p:sp>
    </p:spTree>
    <p:extLst>
      <p:ext uri="{BB962C8B-B14F-4D97-AF65-F5344CB8AC3E}">
        <p14:creationId xmlns:p14="http://schemas.microsoft.com/office/powerpoint/2010/main" val="33356054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Medium">
      <a:majorFont>
        <a:latin typeface="思源黑体 CN Medium"/>
        <a:ea typeface="思源黑体 CN Medium"/>
        <a:cs typeface=""/>
      </a:majorFont>
      <a:minorFont>
        <a:latin typeface="思源黑体 CN Medium"/>
        <a:ea typeface="思源黑体 CN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50000"/>
          </a:lnSpc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374</Words>
  <Application>Microsoft Office PowerPoint</Application>
  <PresentationFormat>自定义</PresentationFormat>
  <Paragraphs>54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0" baseType="lpstr">
      <vt:lpstr>思源黑体 CN Medium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hyf</dc:creator>
  <cp:lastModifiedBy>hu yufeng</cp:lastModifiedBy>
  <cp:revision>55</cp:revision>
  <dcterms:created xsi:type="dcterms:W3CDTF">2021-03-14T02:42:17Z</dcterms:created>
  <dcterms:modified xsi:type="dcterms:W3CDTF">2021-12-27T01:42:05Z</dcterms:modified>
</cp:coreProperties>
</file>

<file path=docProps/thumbnail.jpeg>
</file>